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216185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2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58"/>
    <p:restoredTop sz="94617"/>
  </p:normalViewPr>
  <p:slideViewPr>
    <p:cSldViewPr snapToGrid="0">
      <p:cViewPr>
        <p:scale>
          <a:sx n="39" d="100"/>
          <a:sy n="39" d="100"/>
        </p:scale>
        <p:origin x="407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538041"/>
            <a:ext cx="10363200" cy="7526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1354758"/>
            <a:ext cx="9144000" cy="52194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3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96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1150989"/>
            <a:ext cx="2628900" cy="1832074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1150989"/>
            <a:ext cx="7734300" cy="1832074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05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491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5389637"/>
            <a:ext cx="10515600" cy="8992725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4467437"/>
            <a:ext cx="10515600" cy="4729062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82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51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5754945"/>
            <a:ext cx="5181600" cy="137167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5754945"/>
            <a:ext cx="5181600" cy="137167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089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150994"/>
            <a:ext cx="10515600" cy="417859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5299555"/>
            <a:ext cx="5157787" cy="259723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7896785"/>
            <a:ext cx="5157787" cy="1161498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5299555"/>
            <a:ext cx="5183188" cy="259723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7896785"/>
            <a:ext cx="5183188" cy="1161498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23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80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895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441238"/>
            <a:ext cx="3932237" cy="5044334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3112679"/>
            <a:ext cx="6172200" cy="1536320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6485573"/>
            <a:ext cx="3932237" cy="1201532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35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441238"/>
            <a:ext cx="3932237" cy="5044334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3112679"/>
            <a:ext cx="6172200" cy="15363200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6485573"/>
            <a:ext cx="3932237" cy="1201532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09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150994"/>
            <a:ext cx="10515600" cy="41785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5754945"/>
            <a:ext cx="10515600" cy="13716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0037221"/>
            <a:ext cx="2743200" cy="1150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F748EC-E3FB-EA4D-BC1B-5A86E908A70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0037221"/>
            <a:ext cx="4114800" cy="1150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0037221"/>
            <a:ext cx="2743200" cy="1150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932D85-4E70-774B-93EE-D27BA9F7F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634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9EEC3FD3-FC93-494C-8195-043C57CD4427}"/>
              </a:ext>
            </a:extLst>
          </p:cNvPr>
          <p:cNvGrpSpPr/>
          <p:nvPr/>
        </p:nvGrpSpPr>
        <p:grpSpPr>
          <a:xfrm>
            <a:off x="1077686" y="2155184"/>
            <a:ext cx="9752278" cy="15185759"/>
            <a:chOff x="1077686" y="2155184"/>
            <a:chExt cx="9752278" cy="15185759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3ADEDF0-3E7C-7960-296B-07D7A2198187}"/>
                </a:ext>
              </a:extLst>
            </p:cNvPr>
            <p:cNvSpPr/>
            <p:nvPr/>
          </p:nvSpPr>
          <p:spPr>
            <a:xfrm>
              <a:off x="1077686" y="2155184"/>
              <a:ext cx="9752278" cy="151857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851699E-3474-E40E-8131-781478892743}"/>
                </a:ext>
              </a:extLst>
            </p:cNvPr>
            <p:cNvGrpSpPr/>
            <p:nvPr/>
          </p:nvGrpSpPr>
          <p:grpSpPr>
            <a:xfrm>
              <a:off x="1362036" y="2155184"/>
              <a:ext cx="9302910" cy="14738183"/>
              <a:chOff x="1362036" y="2155184"/>
              <a:chExt cx="9302910" cy="14738183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1A7DD23-08C7-0C79-328E-1548BFF3D5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038350" y="2191431"/>
                <a:ext cx="8115300" cy="3606800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DC09429-AD7B-B583-3AE7-736EEC03C923}"/>
                  </a:ext>
                </a:extLst>
              </p:cNvPr>
              <p:cNvSpPr txBox="1"/>
              <p:nvPr/>
            </p:nvSpPr>
            <p:spPr>
              <a:xfrm>
                <a:off x="1362036" y="2155184"/>
                <a:ext cx="171903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latin typeface="Arial" panose="020B0604020202020204" pitchFamily="34" charset="0"/>
                    <a:cs typeface="Arial" panose="020B0604020202020204" pitchFamily="34" charset="0"/>
                  </a:rPr>
                  <a:t>a)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433F370-E1BF-BF6B-58E9-D3131F5E7536}"/>
                  </a:ext>
                </a:extLst>
              </p:cNvPr>
              <p:cNvSpPr txBox="1"/>
              <p:nvPr/>
            </p:nvSpPr>
            <p:spPr>
              <a:xfrm>
                <a:off x="1362036" y="9154043"/>
                <a:ext cx="171903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latin typeface="Arial" panose="020B0604020202020204" pitchFamily="34" charset="0"/>
                    <a:cs typeface="Arial" panose="020B0604020202020204" pitchFamily="34" charset="0"/>
                  </a:rPr>
                  <a:t>b)</a:t>
                </a:r>
              </a:p>
            </p:txBody>
          </p:sp>
          <p:pic>
            <p:nvPicPr>
              <p:cNvPr id="10" name="Picture 9" descr="A field of grass with a river in the distance&#10;&#10;Description automatically generated">
                <a:extLst>
                  <a:ext uri="{FF2B5EF4-FFF2-40B4-BE49-F238E27FC236}">
                    <a16:creationId xmlns:a16="http://schemas.microsoft.com/office/drawing/2014/main" id="{E36F7AF2-6067-F05E-B988-AB9B6078D5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9398" t="32953" r="17256" b="8156"/>
              <a:stretch/>
            </p:blipFill>
            <p:spPr>
              <a:xfrm>
                <a:off x="1527055" y="6972478"/>
                <a:ext cx="2961782" cy="1824286"/>
              </a:xfrm>
              <a:prstGeom prst="flowChartAlternateProcess">
                <a:avLst/>
              </a:prstGeom>
              <a:ln w="60325">
                <a:solidFill>
                  <a:srgbClr val="FFC000"/>
                </a:solidFill>
              </a:ln>
            </p:spPr>
          </p:pic>
          <p:pic>
            <p:nvPicPr>
              <p:cNvPr id="11" name="Picture 10" descr="A field of grass with a fence&#10;&#10;Description automatically generated">
                <a:extLst>
                  <a:ext uri="{FF2B5EF4-FFF2-40B4-BE49-F238E27FC236}">
                    <a16:creationId xmlns:a16="http://schemas.microsoft.com/office/drawing/2014/main" id="{FED571A9-4EEB-59B2-436F-56D074785CB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741" t="27410" r="41723" b="13698"/>
              <a:stretch/>
            </p:blipFill>
            <p:spPr>
              <a:xfrm>
                <a:off x="4615109" y="6972478"/>
                <a:ext cx="2961782" cy="1824285"/>
              </a:xfrm>
              <a:prstGeom prst="flowChartAlternateProcess">
                <a:avLst/>
              </a:prstGeom>
              <a:ln w="50800">
                <a:solidFill>
                  <a:srgbClr val="7030A0"/>
                </a:solidFill>
              </a:ln>
            </p:spPr>
          </p:pic>
          <p:pic>
            <p:nvPicPr>
              <p:cNvPr id="12" name="Picture 11" descr="A green field with a lake in the background&#10;&#10;Description automatically generated">
                <a:extLst>
                  <a:ext uri="{FF2B5EF4-FFF2-40B4-BE49-F238E27FC236}">
                    <a16:creationId xmlns:a16="http://schemas.microsoft.com/office/drawing/2014/main" id="{C217D614-6D28-460A-16CE-8D3AA57ABD7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32977" t="28664" r="8656" b="7200"/>
              <a:stretch/>
            </p:blipFill>
            <p:spPr>
              <a:xfrm>
                <a:off x="7703163" y="6972478"/>
                <a:ext cx="2961783" cy="1824285"/>
              </a:xfrm>
              <a:prstGeom prst="flowChartAlternateProcess">
                <a:avLst/>
              </a:prstGeom>
              <a:ln w="57150">
                <a:solidFill>
                  <a:srgbClr val="00D29A"/>
                </a:solidFill>
              </a:ln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7C272EF9-4DDF-CEEB-998D-D21C11E220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25095" y="9265101"/>
                <a:ext cx="7772400" cy="4663440"/>
              </a:xfrm>
              <a:prstGeom prst="rect">
                <a:avLst/>
              </a:prstGeom>
            </p:spPr>
          </p:pic>
          <p:sp>
            <p:nvSpPr>
              <p:cNvPr id="14" name="Left Bracket 13">
                <a:extLst>
                  <a:ext uri="{FF2B5EF4-FFF2-40B4-BE49-F238E27FC236}">
                    <a16:creationId xmlns:a16="http://schemas.microsoft.com/office/drawing/2014/main" id="{498D518E-79FF-8B9B-1380-492B2632FEAA}"/>
                  </a:ext>
                </a:extLst>
              </p:cNvPr>
              <p:cNvSpPr/>
              <p:nvPr/>
            </p:nvSpPr>
            <p:spPr>
              <a:xfrm rot="5400000">
                <a:off x="4322619" y="2011192"/>
                <a:ext cx="457200" cy="2474258"/>
              </a:xfrm>
              <a:prstGeom prst="leftBracke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2C49685-C205-A990-D199-426F2AC36C5C}"/>
                  </a:ext>
                </a:extLst>
              </p:cNvPr>
              <p:cNvSpPr txBox="1"/>
              <p:nvPr/>
            </p:nvSpPr>
            <p:spPr>
              <a:xfrm>
                <a:off x="3876194" y="3019721"/>
                <a:ext cx="135004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Diff: 0.24 </a:t>
                </a:r>
              </a:p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(0.15 – 0.32)</a:t>
                </a:r>
              </a:p>
            </p:txBody>
          </p:sp>
          <p:sp>
            <p:nvSpPr>
              <p:cNvPr id="16" name="Left Bracket 15">
                <a:extLst>
                  <a:ext uri="{FF2B5EF4-FFF2-40B4-BE49-F238E27FC236}">
                    <a16:creationId xmlns:a16="http://schemas.microsoft.com/office/drawing/2014/main" id="{7405744C-CACE-2434-DED5-E062E5553162}"/>
                  </a:ext>
                </a:extLst>
              </p:cNvPr>
              <p:cNvSpPr/>
              <p:nvPr/>
            </p:nvSpPr>
            <p:spPr>
              <a:xfrm rot="5400000">
                <a:off x="5216890" y="316172"/>
                <a:ext cx="457200" cy="4262801"/>
              </a:xfrm>
              <a:prstGeom prst="leftBracke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AE6D232-5B91-33D8-A0C7-F5D0D37DA802}"/>
                  </a:ext>
                </a:extLst>
              </p:cNvPr>
              <p:cNvSpPr txBox="1"/>
              <p:nvPr/>
            </p:nvSpPr>
            <p:spPr>
              <a:xfrm>
                <a:off x="4745950" y="2218972"/>
                <a:ext cx="135005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Diff: 0.51 </a:t>
                </a:r>
              </a:p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(0.42 – 0.60)</a:t>
                </a:r>
              </a:p>
            </p:txBody>
          </p:sp>
          <p:sp>
            <p:nvSpPr>
              <p:cNvPr id="18" name="Left Bracket 17">
                <a:extLst>
                  <a:ext uri="{FF2B5EF4-FFF2-40B4-BE49-F238E27FC236}">
                    <a16:creationId xmlns:a16="http://schemas.microsoft.com/office/drawing/2014/main" id="{E996C563-E5C6-B419-FAB0-A2D3C51D4616}"/>
                  </a:ext>
                </a:extLst>
              </p:cNvPr>
              <p:cNvSpPr/>
              <p:nvPr/>
            </p:nvSpPr>
            <p:spPr>
              <a:xfrm rot="5400000">
                <a:off x="4161782" y="4823223"/>
                <a:ext cx="411500" cy="3456935"/>
              </a:xfrm>
              <a:prstGeom prst="leftBracke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eft Bracket 18">
                <a:extLst>
                  <a:ext uri="{FF2B5EF4-FFF2-40B4-BE49-F238E27FC236}">
                    <a16:creationId xmlns:a16="http://schemas.microsoft.com/office/drawing/2014/main" id="{9FA6524D-72D5-85F7-C0F6-D7B24201A487}"/>
                  </a:ext>
                </a:extLst>
              </p:cNvPr>
              <p:cNvSpPr/>
              <p:nvPr/>
            </p:nvSpPr>
            <p:spPr>
              <a:xfrm rot="5400000">
                <a:off x="5918437" y="2573275"/>
                <a:ext cx="457200" cy="6900916"/>
              </a:xfrm>
              <a:prstGeom prst="leftBracke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9674A05-9C92-0583-1D0A-141655F7333D}"/>
                  </a:ext>
                </a:extLst>
              </p:cNvPr>
              <p:cNvSpPr txBox="1"/>
              <p:nvPr/>
            </p:nvSpPr>
            <p:spPr>
              <a:xfrm>
                <a:off x="3320831" y="6319559"/>
                <a:ext cx="143020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Diff: - 0.14 </a:t>
                </a:r>
              </a:p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(-0.24– -0.04)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7B29E16-FA64-3354-3770-1B1603B8E51D}"/>
                  </a:ext>
                </a:extLst>
              </p:cNvPr>
              <p:cNvSpPr txBox="1"/>
              <p:nvPr/>
            </p:nvSpPr>
            <p:spPr>
              <a:xfrm>
                <a:off x="5365544" y="5775931"/>
                <a:ext cx="148790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Diff: -0.12 </a:t>
                </a:r>
              </a:p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(-0.23 – -0.01)</a:t>
                </a:r>
              </a:p>
            </p:txBody>
          </p:sp>
          <p:pic>
            <p:nvPicPr>
              <p:cNvPr id="22" name="Picture 21" descr="A field of grass with a river in the distance&#10;&#10;Description automatically generated">
                <a:extLst>
                  <a:ext uri="{FF2B5EF4-FFF2-40B4-BE49-F238E27FC236}">
                    <a16:creationId xmlns:a16="http://schemas.microsoft.com/office/drawing/2014/main" id="{81B2EC21-D9F5-B5D2-BBC7-68852E24D1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9398" t="32953" r="17256" b="8156"/>
              <a:stretch/>
            </p:blipFill>
            <p:spPr>
              <a:xfrm>
                <a:off x="1400783" y="15069081"/>
                <a:ext cx="2961782" cy="1824286"/>
              </a:xfrm>
              <a:prstGeom prst="flowChartAlternateProcess">
                <a:avLst/>
              </a:prstGeom>
              <a:ln w="60325">
                <a:solidFill>
                  <a:srgbClr val="FFC000"/>
                </a:solidFill>
              </a:ln>
            </p:spPr>
          </p:pic>
          <p:pic>
            <p:nvPicPr>
              <p:cNvPr id="23" name="Picture 22" descr="A field of grass with a fence&#10;&#10;Description automatically generated">
                <a:extLst>
                  <a:ext uri="{FF2B5EF4-FFF2-40B4-BE49-F238E27FC236}">
                    <a16:creationId xmlns:a16="http://schemas.microsoft.com/office/drawing/2014/main" id="{B329044D-A896-E390-169D-4B2BE6ABF41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741" t="27410" r="41723" b="13698"/>
              <a:stretch/>
            </p:blipFill>
            <p:spPr>
              <a:xfrm>
                <a:off x="4488837" y="15069081"/>
                <a:ext cx="2961782" cy="1824285"/>
              </a:xfrm>
              <a:prstGeom prst="flowChartAlternateProcess">
                <a:avLst/>
              </a:prstGeom>
              <a:ln w="50800">
                <a:solidFill>
                  <a:srgbClr val="7030A0"/>
                </a:solidFill>
              </a:ln>
            </p:spPr>
          </p:pic>
          <p:pic>
            <p:nvPicPr>
              <p:cNvPr id="24" name="Picture 23" descr="A green field with a lake in the background&#10;&#10;Description automatically generated">
                <a:extLst>
                  <a:ext uri="{FF2B5EF4-FFF2-40B4-BE49-F238E27FC236}">
                    <a16:creationId xmlns:a16="http://schemas.microsoft.com/office/drawing/2014/main" id="{3B3D6EB6-66AB-5E7C-9CD5-1A14E8466A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32977" t="28664" r="8656" b="7200"/>
              <a:stretch/>
            </p:blipFill>
            <p:spPr>
              <a:xfrm>
                <a:off x="7576891" y="15069081"/>
                <a:ext cx="2961783" cy="1824285"/>
              </a:xfrm>
              <a:prstGeom prst="flowChartAlternateProcess">
                <a:avLst/>
              </a:prstGeom>
              <a:ln w="57150">
                <a:solidFill>
                  <a:srgbClr val="00D29A"/>
                </a:solidFill>
              </a:ln>
            </p:spPr>
          </p:pic>
          <p:sp>
            <p:nvSpPr>
              <p:cNvPr id="25" name="Left Bracket 24">
                <a:extLst>
                  <a:ext uri="{FF2B5EF4-FFF2-40B4-BE49-F238E27FC236}">
                    <a16:creationId xmlns:a16="http://schemas.microsoft.com/office/drawing/2014/main" id="{6934A619-86A0-F42C-DAAC-589046EF0283}"/>
                  </a:ext>
                </a:extLst>
              </p:cNvPr>
              <p:cNvSpPr/>
              <p:nvPr/>
            </p:nvSpPr>
            <p:spPr>
              <a:xfrm rot="5400000">
                <a:off x="4035510" y="12919826"/>
                <a:ext cx="411500" cy="3456935"/>
              </a:xfrm>
              <a:prstGeom prst="leftBracke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Left Bracket 25">
                <a:extLst>
                  <a:ext uri="{FF2B5EF4-FFF2-40B4-BE49-F238E27FC236}">
                    <a16:creationId xmlns:a16="http://schemas.microsoft.com/office/drawing/2014/main" id="{990441C2-AF14-E749-4158-AD989C59012E}"/>
                  </a:ext>
                </a:extLst>
              </p:cNvPr>
              <p:cNvSpPr/>
              <p:nvPr/>
            </p:nvSpPr>
            <p:spPr>
              <a:xfrm rot="5400000">
                <a:off x="5792165" y="10669878"/>
                <a:ext cx="457200" cy="6900916"/>
              </a:xfrm>
              <a:prstGeom prst="leftBracke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E767178-190C-9656-26FD-D594C4509A65}"/>
                  </a:ext>
                </a:extLst>
              </p:cNvPr>
              <p:cNvSpPr txBox="1"/>
              <p:nvPr/>
            </p:nvSpPr>
            <p:spPr>
              <a:xfrm>
                <a:off x="3194559" y="14416162"/>
                <a:ext cx="143020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Diff: - 0.01 </a:t>
                </a:r>
              </a:p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(-0.01– -0.00)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851BAFE-6095-DFC5-E8A9-E17D6418040F}"/>
                  </a:ext>
                </a:extLst>
              </p:cNvPr>
              <p:cNvSpPr txBox="1"/>
              <p:nvPr/>
            </p:nvSpPr>
            <p:spPr>
              <a:xfrm>
                <a:off x="5317764" y="13890449"/>
                <a:ext cx="143020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Diff: - 0.01 </a:t>
                </a:r>
              </a:p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(-0.01– -0.00)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40950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1113</TotalTime>
  <Words>60</Words>
  <Application>Microsoft Macintosh PowerPoint</Application>
  <PresentationFormat>Custom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Elise Gallois</dc:creator>
  <cp:lastModifiedBy>Elise Gallois</cp:lastModifiedBy>
  <cp:revision>7</cp:revision>
  <dcterms:created xsi:type="dcterms:W3CDTF">2024-09-17T15:14:29Z</dcterms:created>
  <dcterms:modified xsi:type="dcterms:W3CDTF">2024-09-18T09:48:26Z</dcterms:modified>
</cp:coreProperties>
</file>

<file path=docProps/thumbnail.jpeg>
</file>